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0211375" cy="25592088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8" d="100"/>
          <a:sy n="28" d="100"/>
        </p:scale>
        <p:origin x="136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6422" y="4188337"/>
            <a:ext cx="30158531" cy="8909838"/>
          </a:xfrm>
        </p:spPr>
        <p:txBody>
          <a:bodyPr anchor="b"/>
          <a:lstStyle>
            <a:lvl1pPr algn="ctr">
              <a:defRPr sz="197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6422" y="13441772"/>
            <a:ext cx="30158531" cy="6178829"/>
          </a:xfrm>
        </p:spPr>
        <p:txBody>
          <a:bodyPr/>
          <a:lstStyle>
            <a:lvl1pPr marL="0" indent="0" algn="ctr">
              <a:buNone/>
              <a:defRPr sz="7916"/>
            </a:lvl1pPr>
            <a:lvl2pPr marL="1507937" indent="0" algn="ctr">
              <a:buNone/>
              <a:defRPr sz="6596"/>
            </a:lvl2pPr>
            <a:lvl3pPr marL="3015874" indent="0" algn="ctr">
              <a:buNone/>
              <a:defRPr sz="5937"/>
            </a:lvl3pPr>
            <a:lvl4pPr marL="4523811" indent="0" algn="ctr">
              <a:buNone/>
              <a:defRPr sz="5277"/>
            </a:lvl4pPr>
            <a:lvl5pPr marL="6031748" indent="0" algn="ctr">
              <a:buNone/>
              <a:defRPr sz="5277"/>
            </a:lvl5pPr>
            <a:lvl6pPr marL="7539685" indent="0" algn="ctr">
              <a:buNone/>
              <a:defRPr sz="5277"/>
            </a:lvl6pPr>
            <a:lvl7pPr marL="9047622" indent="0" algn="ctr">
              <a:buNone/>
              <a:defRPr sz="5277"/>
            </a:lvl7pPr>
            <a:lvl8pPr marL="10555559" indent="0" algn="ctr">
              <a:buNone/>
              <a:defRPr sz="5277"/>
            </a:lvl8pPr>
            <a:lvl9pPr marL="12063496" indent="0" algn="ctr">
              <a:buNone/>
              <a:defRPr sz="527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003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1587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589" y="6380253"/>
            <a:ext cx="34682311" cy="10645596"/>
          </a:xfrm>
        </p:spPr>
        <p:txBody>
          <a:bodyPr anchor="b"/>
          <a:lstStyle>
            <a:lvl1pPr>
              <a:defRPr sz="197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589" y="17126561"/>
            <a:ext cx="34682311" cy="5598267"/>
          </a:xfrm>
        </p:spPr>
        <p:txBody>
          <a:bodyPr/>
          <a:lstStyle>
            <a:lvl1pPr marL="0" indent="0">
              <a:buNone/>
              <a:defRPr sz="7916">
                <a:solidFill>
                  <a:schemeClr val="tx1">
                    <a:tint val="82000"/>
                  </a:schemeClr>
                </a:solidFill>
              </a:defRPr>
            </a:lvl1pPr>
            <a:lvl2pPr marL="1507937" indent="0">
              <a:buNone/>
              <a:defRPr sz="6596">
                <a:solidFill>
                  <a:schemeClr val="tx1">
                    <a:tint val="82000"/>
                  </a:schemeClr>
                </a:solidFill>
              </a:defRPr>
            </a:lvl2pPr>
            <a:lvl3pPr marL="3015874" indent="0">
              <a:buNone/>
              <a:defRPr sz="5937">
                <a:solidFill>
                  <a:schemeClr val="tx1">
                    <a:tint val="82000"/>
                  </a:schemeClr>
                </a:solidFill>
              </a:defRPr>
            </a:lvl3pPr>
            <a:lvl4pPr marL="4523811" indent="0">
              <a:buNone/>
              <a:defRPr sz="5277">
                <a:solidFill>
                  <a:schemeClr val="tx1">
                    <a:tint val="82000"/>
                  </a:schemeClr>
                </a:solidFill>
              </a:defRPr>
            </a:lvl4pPr>
            <a:lvl5pPr marL="6031748" indent="0">
              <a:buNone/>
              <a:defRPr sz="5277">
                <a:solidFill>
                  <a:schemeClr val="tx1">
                    <a:tint val="82000"/>
                  </a:schemeClr>
                </a:solidFill>
              </a:defRPr>
            </a:lvl5pPr>
            <a:lvl6pPr marL="7539685" indent="0">
              <a:buNone/>
              <a:defRPr sz="5277">
                <a:solidFill>
                  <a:schemeClr val="tx1">
                    <a:tint val="82000"/>
                  </a:schemeClr>
                </a:solidFill>
              </a:defRPr>
            </a:lvl6pPr>
            <a:lvl7pPr marL="9047622" indent="0">
              <a:buNone/>
              <a:defRPr sz="5277">
                <a:solidFill>
                  <a:schemeClr val="tx1">
                    <a:tint val="82000"/>
                  </a:schemeClr>
                </a:solidFill>
              </a:defRPr>
            </a:lvl7pPr>
            <a:lvl8pPr marL="10555559" indent="0">
              <a:buNone/>
              <a:defRPr sz="5277">
                <a:solidFill>
                  <a:schemeClr val="tx1">
                    <a:tint val="82000"/>
                  </a:schemeClr>
                </a:solidFill>
              </a:defRPr>
            </a:lvl8pPr>
            <a:lvl9pPr marL="12063496" indent="0">
              <a:buNone/>
              <a:defRPr sz="527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299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4532" y="6812708"/>
            <a:ext cx="17089834" cy="16237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57009" y="6812708"/>
            <a:ext cx="17089834" cy="16237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9019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9770" y="1362543"/>
            <a:ext cx="34682311" cy="49466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9771" y="6273618"/>
            <a:ext cx="17011295" cy="3074603"/>
          </a:xfrm>
        </p:spPr>
        <p:txBody>
          <a:bodyPr anchor="b"/>
          <a:lstStyle>
            <a:lvl1pPr marL="0" indent="0">
              <a:buNone/>
              <a:defRPr sz="7916" b="1"/>
            </a:lvl1pPr>
            <a:lvl2pPr marL="1507937" indent="0">
              <a:buNone/>
              <a:defRPr sz="6596" b="1"/>
            </a:lvl2pPr>
            <a:lvl3pPr marL="3015874" indent="0">
              <a:buNone/>
              <a:defRPr sz="5937" b="1"/>
            </a:lvl3pPr>
            <a:lvl4pPr marL="4523811" indent="0">
              <a:buNone/>
              <a:defRPr sz="5277" b="1"/>
            </a:lvl4pPr>
            <a:lvl5pPr marL="6031748" indent="0">
              <a:buNone/>
              <a:defRPr sz="5277" b="1"/>
            </a:lvl5pPr>
            <a:lvl6pPr marL="7539685" indent="0">
              <a:buNone/>
              <a:defRPr sz="5277" b="1"/>
            </a:lvl6pPr>
            <a:lvl7pPr marL="9047622" indent="0">
              <a:buNone/>
              <a:defRPr sz="5277" b="1"/>
            </a:lvl7pPr>
            <a:lvl8pPr marL="10555559" indent="0">
              <a:buNone/>
              <a:defRPr sz="5277" b="1"/>
            </a:lvl8pPr>
            <a:lvl9pPr marL="12063496" indent="0">
              <a:buNone/>
              <a:defRPr sz="52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69771" y="9348221"/>
            <a:ext cx="17011295" cy="13749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357009" y="6273618"/>
            <a:ext cx="17095072" cy="3074603"/>
          </a:xfrm>
        </p:spPr>
        <p:txBody>
          <a:bodyPr anchor="b"/>
          <a:lstStyle>
            <a:lvl1pPr marL="0" indent="0">
              <a:buNone/>
              <a:defRPr sz="7916" b="1"/>
            </a:lvl1pPr>
            <a:lvl2pPr marL="1507937" indent="0">
              <a:buNone/>
              <a:defRPr sz="6596" b="1"/>
            </a:lvl2pPr>
            <a:lvl3pPr marL="3015874" indent="0">
              <a:buNone/>
              <a:defRPr sz="5937" b="1"/>
            </a:lvl3pPr>
            <a:lvl4pPr marL="4523811" indent="0">
              <a:buNone/>
              <a:defRPr sz="5277" b="1"/>
            </a:lvl4pPr>
            <a:lvl5pPr marL="6031748" indent="0">
              <a:buNone/>
              <a:defRPr sz="5277" b="1"/>
            </a:lvl5pPr>
            <a:lvl6pPr marL="7539685" indent="0">
              <a:buNone/>
              <a:defRPr sz="5277" b="1"/>
            </a:lvl6pPr>
            <a:lvl7pPr marL="9047622" indent="0">
              <a:buNone/>
              <a:defRPr sz="5277" b="1"/>
            </a:lvl7pPr>
            <a:lvl8pPr marL="10555559" indent="0">
              <a:buNone/>
              <a:defRPr sz="5277" b="1"/>
            </a:lvl8pPr>
            <a:lvl9pPr marL="12063496" indent="0">
              <a:buNone/>
              <a:defRPr sz="52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357009" y="9348221"/>
            <a:ext cx="17095072" cy="13749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113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7818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10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9771" y="1706139"/>
            <a:ext cx="12969214" cy="5971487"/>
          </a:xfrm>
        </p:spPr>
        <p:txBody>
          <a:bodyPr anchor="b"/>
          <a:lstStyle>
            <a:lvl1pPr>
              <a:defRPr sz="1055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95072" y="3684789"/>
            <a:ext cx="20357009" cy="18186970"/>
          </a:xfrm>
        </p:spPr>
        <p:txBody>
          <a:bodyPr/>
          <a:lstStyle>
            <a:lvl1pPr>
              <a:defRPr sz="10554"/>
            </a:lvl1pPr>
            <a:lvl2pPr>
              <a:defRPr sz="9235"/>
            </a:lvl2pPr>
            <a:lvl3pPr>
              <a:defRPr sz="7916"/>
            </a:lvl3pPr>
            <a:lvl4pPr>
              <a:defRPr sz="6596"/>
            </a:lvl4pPr>
            <a:lvl5pPr>
              <a:defRPr sz="6596"/>
            </a:lvl5pPr>
            <a:lvl6pPr>
              <a:defRPr sz="6596"/>
            </a:lvl6pPr>
            <a:lvl7pPr>
              <a:defRPr sz="6596"/>
            </a:lvl7pPr>
            <a:lvl8pPr>
              <a:defRPr sz="6596"/>
            </a:lvl8pPr>
            <a:lvl9pPr>
              <a:defRPr sz="65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9771" y="7677626"/>
            <a:ext cx="12969214" cy="14223753"/>
          </a:xfrm>
        </p:spPr>
        <p:txBody>
          <a:bodyPr/>
          <a:lstStyle>
            <a:lvl1pPr marL="0" indent="0">
              <a:buNone/>
              <a:defRPr sz="5277"/>
            </a:lvl1pPr>
            <a:lvl2pPr marL="1507937" indent="0">
              <a:buNone/>
              <a:defRPr sz="4617"/>
            </a:lvl2pPr>
            <a:lvl3pPr marL="3015874" indent="0">
              <a:buNone/>
              <a:defRPr sz="3958"/>
            </a:lvl3pPr>
            <a:lvl4pPr marL="4523811" indent="0">
              <a:buNone/>
              <a:defRPr sz="3298"/>
            </a:lvl4pPr>
            <a:lvl5pPr marL="6031748" indent="0">
              <a:buNone/>
              <a:defRPr sz="3298"/>
            </a:lvl5pPr>
            <a:lvl6pPr marL="7539685" indent="0">
              <a:buNone/>
              <a:defRPr sz="3298"/>
            </a:lvl6pPr>
            <a:lvl7pPr marL="9047622" indent="0">
              <a:buNone/>
              <a:defRPr sz="3298"/>
            </a:lvl7pPr>
            <a:lvl8pPr marL="10555559" indent="0">
              <a:buNone/>
              <a:defRPr sz="3298"/>
            </a:lvl8pPr>
            <a:lvl9pPr marL="12063496" indent="0">
              <a:buNone/>
              <a:defRPr sz="32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024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9771" y="1706139"/>
            <a:ext cx="12969214" cy="5971487"/>
          </a:xfrm>
        </p:spPr>
        <p:txBody>
          <a:bodyPr anchor="b"/>
          <a:lstStyle>
            <a:lvl1pPr>
              <a:defRPr sz="1055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095072" y="3684789"/>
            <a:ext cx="20357009" cy="18186970"/>
          </a:xfrm>
        </p:spPr>
        <p:txBody>
          <a:bodyPr anchor="t"/>
          <a:lstStyle>
            <a:lvl1pPr marL="0" indent="0">
              <a:buNone/>
              <a:defRPr sz="10554"/>
            </a:lvl1pPr>
            <a:lvl2pPr marL="1507937" indent="0">
              <a:buNone/>
              <a:defRPr sz="9235"/>
            </a:lvl2pPr>
            <a:lvl3pPr marL="3015874" indent="0">
              <a:buNone/>
              <a:defRPr sz="7916"/>
            </a:lvl3pPr>
            <a:lvl4pPr marL="4523811" indent="0">
              <a:buNone/>
              <a:defRPr sz="6596"/>
            </a:lvl4pPr>
            <a:lvl5pPr marL="6031748" indent="0">
              <a:buNone/>
              <a:defRPr sz="6596"/>
            </a:lvl5pPr>
            <a:lvl6pPr marL="7539685" indent="0">
              <a:buNone/>
              <a:defRPr sz="6596"/>
            </a:lvl6pPr>
            <a:lvl7pPr marL="9047622" indent="0">
              <a:buNone/>
              <a:defRPr sz="6596"/>
            </a:lvl7pPr>
            <a:lvl8pPr marL="10555559" indent="0">
              <a:buNone/>
              <a:defRPr sz="6596"/>
            </a:lvl8pPr>
            <a:lvl9pPr marL="12063496" indent="0">
              <a:buNone/>
              <a:defRPr sz="659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9771" y="7677626"/>
            <a:ext cx="12969214" cy="14223753"/>
          </a:xfrm>
        </p:spPr>
        <p:txBody>
          <a:bodyPr/>
          <a:lstStyle>
            <a:lvl1pPr marL="0" indent="0">
              <a:buNone/>
              <a:defRPr sz="5277"/>
            </a:lvl1pPr>
            <a:lvl2pPr marL="1507937" indent="0">
              <a:buNone/>
              <a:defRPr sz="4617"/>
            </a:lvl2pPr>
            <a:lvl3pPr marL="3015874" indent="0">
              <a:buNone/>
              <a:defRPr sz="3958"/>
            </a:lvl3pPr>
            <a:lvl4pPr marL="4523811" indent="0">
              <a:buNone/>
              <a:defRPr sz="3298"/>
            </a:lvl4pPr>
            <a:lvl5pPr marL="6031748" indent="0">
              <a:buNone/>
              <a:defRPr sz="3298"/>
            </a:lvl5pPr>
            <a:lvl6pPr marL="7539685" indent="0">
              <a:buNone/>
              <a:defRPr sz="3298"/>
            </a:lvl6pPr>
            <a:lvl7pPr marL="9047622" indent="0">
              <a:buNone/>
              <a:defRPr sz="3298"/>
            </a:lvl7pPr>
            <a:lvl8pPr marL="10555559" indent="0">
              <a:buNone/>
              <a:defRPr sz="3298"/>
            </a:lvl8pPr>
            <a:lvl9pPr marL="12063496" indent="0">
              <a:buNone/>
              <a:defRPr sz="32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1599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215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776265" y="1362542"/>
            <a:ext cx="8670578" cy="21688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64532" y="1362542"/>
            <a:ext cx="25509091" cy="21688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19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4532" y="1362543"/>
            <a:ext cx="34682311" cy="4946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4532" y="6812708"/>
            <a:ext cx="34682311" cy="16237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4532" y="23720076"/>
            <a:ext cx="9047559" cy="1362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5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A532A3-3CF1-40EE-8B98-8DFA0AB7F2ED}" type="datetimeFigureOut">
              <a:rPr lang="en-IN" smtClean="0"/>
              <a:t>17/12/2024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320018" y="23720076"/>
            <a:ext cx="13571339" cy="1362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5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399284" y="23720076"/>
            <a:ext cx="9047559" cy="1362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5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267535-85E6-4756-8967-97A184D0BA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673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15874" rtl="0" eaLnBrk="1" latinLnBrk="0" hangingPunct="1">
        <a:lnSpc>
          <a:spcPct val="90000"/>
        </a:lnSpc>
        <a:spcBef>
          <a:spcPct val="0"/>
        </a:spcBef>
        <a:buNone/>
        <a:defRPr sz="145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3969" indent="-753969" algn="l" defTabSz="3015874" rtl="0" eaLnBrk="1" latinLnBrk="0" hangingPunct="1">
        <a:lnSpc>
          <a:spcPct val="90000"/>
        </a:lnSpc>
        <a:spcBef>
          <a:spcPts val="3298"/>
        </a:spcBef>
        <a:buFont typeface="Arial" panose="020B0604020202020204" pitchFamily="34" charset="0"/>
        <a:buChar char="•"/>
        <a:defRPr sz="9235" kern="1200">
          <a:solidFill>
            <a:schemeClr val="tx1"/>
          </a:solidFill>
          <a:latin typeface="+mn-lt"/>
          <a:ea typeface="+mn-ea"/>
          <a:cs typeface="+mn-cs"/>
        </a:defRPr>
      </a:lvl1pPr>
      <a:lvl2pPr marL="2261906" indent="-753969" algn="l" defTabSz="3015874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7916" kern="1200">
          <a:solidFill>
            <a:schemeClr val="tx1"/>
          </a:solidFill>
          <a:latin typeface="+mn-lt"/>
          <a:ea typeface="+mn-ea"/>
          <a:cs typeface="+mn-cs"/>
        </a:defRPr>
      </a:lvl2pPr>
      <a:lvl3pPr marL="3769843" indent="-753969" algn="l" defTabSz="3015874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6596" kern="1200">
          <a:solidFill>
            <a:schemeClr val="tx1"/>
          </a:solidFill>
          <a:latin typeface="+mn-lt"/>
          <a:ea typeface="+mn-ea"/>
          <a:cs typeface="+mn-cs"/>
        </a:defRPr>
      </a:lvl3pPr>
      <a:lvl4pPr marL="5277780" indent="-753969" algn="l" defTabSz="3015874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5937" kern="1200">
          <a:solidFill>
            <a:schemeClr val="tx1"/>
          </a:solidFill>
          <a:latin typeface="+mn-lt"/>
          <a:ea typeface="+mn-ea"/>
          <a:cs typeface="+mn-cs"/>
        </a:defRPr>
      </a:lvl4pPr>
      <a:lvl5pPr marL="6785717" indent="-753969" algn="l" defTabSz="3015874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5937" kern="1200">
          <a:solidFill>
            <a:schemeClr val="tx1"/>
          </a:solidFill>
          <a:latin typeface="+mn-lt"/>
          <a:ea typeface="+mn-ea"/>
          <a:cs typeface="+mn-cs"/>
        </a:defRPr>
      </a:lvl5pPr>
      <a:lvl6pPr marL="8293654" indent="-753969" algn="l" defTabSz="3015874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5937" kern="1200">
          <a:solidFill>
            <a:schemeClr val="tx1"/>
          </a:solidFill>
          <a:latin typeface="+mn-lt"/>
          <a:ea typeface="+mn-ea"/>
          <a:cs typeface="+mn-cs"/>
        </a:defRPr>
      </a:lvl6pPr>
      <a:lvl7pPr marL="9801591" indent="-753969" algn="l" defTabSz="3015874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5937" kern="1200">
          <a:solidFill>
            <a:schemeClr val="tx1"/>
          </a:solidFill>
          <a:latin typeface="+mn-lt"/>
          <a:ea typeface="+mn-ea"/>
          <a:cs typeface="+mn-cs"/>
        </a:defRPr>
      </a:lvl7pPr>
      <a:lvl8pPr marL="11309528" indent="-753969" algn="l" defTabSz="3015874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5937" kern="1200">
          <a:solidFill>
            <a:schemeClr val="tx1"/>
          </a:solidFill>
          <a:latin typeface="+mn-lt"/>
          <a:ea typeface="+mn-ea"/>
          <a:cs typeface="+mn-cs"/>
        </a:defRPr>
      </a:lvl8pPr>
      <a:lvl9pPr marL="12817465" indent="-753969" algn="l" defTabSz="3015874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59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15874" rtl="0" eaLnBrk="1" latinLnBrk="0" hangingPunct="1">
        <a:defRPr sz="5937" kern="1200">
          <a:solidFill>
            <a:schemeClr val="tx1"/>
          </a:solidFill>
          <a:latin typeface="+mn-lt"/>
          <a:ea typeface="+mn-ea"/>
          <a:cs typeface="+mn-cs"/>
        </a:defRPr>
      </a:lvl1pPr>
      <a:lvl2pPr marL="1507937" algn="l" defTabSz="3015874" rtl="0" eaLnBrk="1" latinLnBrk="0" hangingPunct="1">
        <a:defRPr sz="5937" kern="1200">
          <a:solidFill>
            <a:schemeClr val="tx1"/>
          </a:solidFill>
          <a:latin typeface="+mn-lt"/>
          <a:ea typeface="+mn-ea"/>
          <a:cs typeface="+mn-cs"/>
        </a:defRPr>
      </a:lvl2pPr>
      <a:lvl3pPr marL="3015874" algn="l" defTabSz="3015874" rtl="0" eaLnBrk="1" latinLnBrk="0" hangingPunct="1">
        <a:defRPr sz="5937" kern="1200">
          <a:solidFill>
            <a:schemeClr val="tx1"/>
          </a:solidFill>
          <a:latin typeface="+mn-lt"/>
          <a:ea typeface="+mn-ea"/>
          <a:cs typeface="+mn-cs"/>
        </a:defRPr>
      </a:lvl3pPr>
      <a:lvl4pPr marL="4523811" algn="l" defTabSz="3015874" rtl="0" eaLnBrk="1" latinLnBrk="0" hangingPunct="1">
        <a:defRPr sz="5937" kern="1200">
          <a:solidFill>
            <a:schemeClr val="tx1"/>
          </a:solidFill>
          <a:latin typeface="+mn-lt"/>
          <a:ea typeface="+mn-ea"/>
          <a:cs typeface="+mn-cs"/>
        </a:defRPr>
      </a:lvl4pPr>
      <a:lvl5pPr marL="6031748" algn="l" defTabSz="3015874" rtl="0" eaLnBrk="1" latinLnBrk="0" hangingPunct="1">
        <a:defRPr sz="5937" kern="1200">
          <a:solidFill>
            <a:schemeClr val="tx1"/>
          </a:solidFill>
          <a:latin typeface="+mn-lt"/>
          <a:ea typeface="+mn-ea"/>
          <a:cs typeface="+mn-cs"/>
        </a:defRPr>
      </a:lvl5pPr>
      <a:lvl6pPr marL="7539685" algn="l" defTabSz="3015874" rtl="0" eaLnBrk="1" latinLnBrk="0" hangingPunct="1">
        <a:defRPr sz="5937" kern="1200">
          <a:solidFill>
            <a:schemeClr val="tx1"/>
          </a:solidFill>
          <a:latin typeface="+mn-lt"/>
          <a:ea typeface="+mn-ea"/>
          <a:cs typeface="+mn-cs"/>
        </a:defRPr>
      </a:lvl6pPr>
      <a:lvl7pPr marL="9047622" algn="l" defTabSz="3015874" rtl="0" eaLnBrk="1" latinLnBrk="0" hangingPunct="1">
        <a:defRPr sz="5937" kern="1200">
          <a:solidFill>
            <a:schemeClr val="tx1"/>
          </a:solidFill>
          <a:latin typeface="+mn-lt"/>
          <a:ea typeface="+mn-ea"/>
          <a:cs typeface="+mn-cs"/>
        </a:defRPr>
      </a:lvl7pPr>
      <a:lvl8pPr marL="10555559" algn="l" defTabSz="3015874" rtl="0" eaLnBrk="1" latinLnBrk="0" hangingPunct="1">
        <a:defRPr sz="5937" kern="1200">
          <a:solidFill>
            <a:schemeClr val="tx1"/>
          </a:solidFill>
          <a:latin typeface="+mn-lt"/>
          <a:ea typeface="+mn-ea"/>
          <a:cs typeface="+mn-cs"/>
        </a:defRPr>
      </a:lvl8pPr>
      <a:lvl9pPr marL="12063496" algn="l" defTabSz="3015874" rtl="0" eaLnBrk="1" latinLnBrk="0" hangingPunct="1">
        <a:defRPr sz="59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1B993C4-F7BC-01F6-B8A3-04DF3BFDB831}"/>
              </a:ext>
            </a:extLst>
          </p:cNvPr>
          <p:cNvGrpSpPr/>
          <p:nvPr/>
        </p:nvGrpSpPr>
        <p:grpSpPr>
          <a:xfrm>
            <a:off x="0" y="246185"/>
            <a:ext cx="39389538" cy="3313646"/>
            <a:chOff x="457200" y="0"/>
            <a:chExt cx="39389538" cy="331364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BCA9E86-F0D9-312B-9540-38D03A70C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3668" y="932151"/>
              <a:ext cx="21852024" cy="238149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66DACE-8AA2-E6B8-F4F3-2AD213245564}"/>
                </a:ext>
              </a:extLst>
            </p:cNvPr>
            <p:cNvSpPr txBox="1"/>
            <p:nvPr/>
          </p:nvSpPr>
          <p:spPr>
            <a:xfrm>
              <a:off x="457200" y="0"/>
              <a:ext cx="3938953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>
                  <a:solidFill>
                    <a:srgbClr val="002060"/>
                  </a:solidFill>
                </a:rPr>
                <a:t>VELLORE ENDOCRINOLOGY INTERNATIONAL CONGRESS 2025 [JAN 10-11, 2025]</a:t>
              </a:r>
              <a:endParaRPr lang="en-IN" sz="6600" dirty="0">
                <a:solidFill>
                  <a:srgbClr val="002060"/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E3E0E0C-D09E-A07B-1D89-C265A6F89648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3289253"/>
              <a:ext cx="3872132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43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11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CMC</dc:creator>
  <cp:lastModifiedBy>CMC</cp:lastModifiedBy>
  <cp:revision>3</cp:revision>
  <dcterms:created xsi:type="dcterms:W3CDTF">2024-12-02T07:10:30Z</dcterms:created>
  <dcterms:modified xsi:type="dcterms:W3CDTF">2024-12-17T06:02:48Z</dcterms:modified>
</cp:coreProperties>
</file>